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59" r:id="rId3"/>
    <p:sldId id="260" r:id="rId4"/>
    <p:sldId id="261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40"/>
  </p:normalViewPr>
  <p:slideViewPr>
    <p:cSldViewPr snapToGrid="0" snapToObjects="1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8546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69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2305800"/>
            <a:ext cx="46368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250" y="2305800"/>
            <a:ext cx="46368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437136" y="649304"/>
            <a:ext cx="340415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1079500" y="952167"/>
            <a:ext cx="641184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453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06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9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9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85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1" y="955674"/>
            <a:ext cx="35316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50" y="882651"/>
            <a:ext cx="576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401" y="2584759"/>
            <a:ext cx="35316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984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55456"/>
            <a:ext cx="35316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40001"/>
            <a:ext cx="6115050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0000" y="2584758"/>
            <a:ext cx="35316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672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82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3/30/22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5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4EC743F4-8769-40B4-85DF-6CB8DE9F66AA}" type="datetimeFigureOut">
              <a:rPr lang="en-US" smtClean="0"/>
              <a:pPr/>
              <a:t>3/30/22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FF2BD96E-3838-45D2-9031-D3AF67C920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24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1F4CD6D0-88B6-45F4-AC60-54587D3C9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3" descr="View of earth from space">
            <a:extLst>
              <a:ext uri="{FF2B5EF4-FFF2-40B4-BE49-F238E27FC236}">
                <a16:creationId xmlns:a16="http://schemas.microsoft.com/office/drawing/2014/main" id="{4CD5E361-501A-52E5-A45D-ECBDD272A2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" r="1047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CFCE6BC-4706-49A2-816A-A44669F98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637" y="1"/>
            <a:ext cx="8894726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4902"/>
                </a:srgbClr>
              </a:gs>
              <a:gs pos="80000">
                <a:srgbClr val="000000">
                  <a:alpha val="0"/>
                </a:srgbClr>
              </a:gs>
              <a:gs pos="51000">
                <a:srgbClr val="000000">
                  <a:alpha val="2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786370-09E7-1B4C-B4EB-07EC805A5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Community, Climate, and Communication: A GREAT Combination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52CA98-AC50-3A47-AB69-C7BE8C109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>
                    <a:alpha val="80000"/>
                  </a:srgbClr>
                </a:solidFill>
              </a:rPr>
              <a:t>Dr. Diane Stanitski</a:t>
            </a:r>
          </a:p>
          <a:p>
            <a:r>
              <a:rPr lang="en-US">
                <a:solidFill>
                  <a:srgbClr val="FFFFFF">
                    <a:alpha val="80000"/>
                  </a:srgbClr>
                </a:solidFill>
              </a:rPr>
              <a:t>SUNY Geneseo Alumna ‘89</a:t>
            </a:r>
            <a:endParaRPr lang="en-US" dirty="0">
              <a:solidFill>
                <a:srgbClr val="FFFFFF">
                  <a:alpha val="80000"/>
                </a:srgbClr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23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1F4CD6D0-88B6-45F4-AC60-54587D3C9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3" descr="View of earth from space">
            <a:extLst>
              <a:ext uri="{FF2B5EF4-FFF2-40B4-BE49-F238E27FC236}">
                <a16:creationId xmlns:a16="http://schemas.microsoft.com/office/drawing/2014/main" id="{4CD5E361-501A-52E5-A45D-ECBDD272A2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287" r="1047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CFCE6BC-4706-49A2-816A-A44669F98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637" y="1"/>
            <a:ext cx="8894726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4902"/>
                </a:srgbClr>
              </a:gs>
              <a:gs pos="80000">
                <a:srgbClr val="000000">
                  <a:alpha val="0"/>
                </a:srgbClr>
              </a:gs>
              <a:gs pos="51000">
                <a:srgbClr val="000000">
                  <a:alpha val="2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52CA98-AC50-3A47-AB69-C7BE8C109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FFFF">
                  <a:alpha val="80000"/>
                </a:srgbClr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30C3C9EC-A0DC-AF4D-AD31-8043156978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64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View of earth from space">
            <a:extLst>
              <a:ext uri="{FF2B5EF4-FFF2-40B4-BE49-F238E27FC236}">
                <a16:creationId xmlns:a16="http://schemas.microsoft.com/office/drawing/2014/main" id="{4CD5E361-501A-52E5-A45D-ECBDD272A2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287" r="1047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452CA98-AC50-3A47-AB69-C7BE8C109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FFFF">
                  <a:alpha val="80000"/>
                </a:srgb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C3C9EC-A0DC-AF4D-AD31-8043156978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86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C3C9EC-A0DC-AF4D-AD31-804315697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840" y="328888"/>
            <a:ext cx="10400240" cy="2226688"/>
          </a:xfrm>
        </p:spPr>
        <p:txBody>
          <a:bodyPr>
            <a:normAutofit fontScale="90000"/>
          </a:bodyPr>
          <a:lstStyle/>
          <a:p>
            <a:r>
              <a:rPr lang="en-US" dirty="0"/>
              <a:t>“There’s no learning in the comfort zone, and there’s no comfort in the learning zone.”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52CA98-AC50-3A47-AB69-C7BE8C109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5493" y="2996188"/>
            <a:ext cx="4075200" cy="2069568"/>
          </a:xfrm>
        </p:spPr>
        <p:txBody>
          <a:bodyPr>
            <a:normAutofit/>
          </a:bodyPr>
          <a:lstStyle/>
          <a:p>
            <a:r>
              <a:rPr lang="en-US" dirty="0"/>
              <a:t>~Walt Childress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0F37AA1-A09B-4E28-987B-38E5060E1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874D018-FDBA-4AD4-8C74-17D41F4FB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B43F5C4-EF74-49F4-97CB-97938DDC2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B74E0761-A6EC-4896-A2D4-97A0AF0AA0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46" name="Freeform 68">
                  <a:extLst>
                    <a:ext uri="{FF2B5EF4-FFF2-40B4-BE49-F238E27FC236}">
                      <a16:creationId xmlns:a16="http://schemas.microsoft.com/office/drawing/2014/main" id="{E02DDA0C-BC2F-4EA7-B34E-E0A38B82BA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69">
                  <a:extLst>
                    <a:ext uri="{FF2B5EF4-FFF2-40B4-BE49-F238E27FC236}">
                      <a16:creationId xmlns:a16="http://schemas.microsoft.com/office/drawing/2014/main" id="{CF13B05D-4163-4B4E-A2D2-FA7ED946823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Line 70">
                  <a:extLst>
                    <a:ext uri="{FF2B5EF4-FFF2-40B4-BE49-F238E27FC236}">
                      <a16:creationId xmlns:a16="http://schemas.microsoft.com/office/drawing/2014/main" id="{6D222543-B140-45C1-A731-C56E6B3A17C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21D25868-4B38-41A5-8DA7-BB01E85342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43" name="Freeform 68">
                  <a:extLst>
                    <a:ext uri="{FF2B5EF4-FFF2-40B4-BE49-F238E27FC236}">
                      <a16:creationId xmlns:a16="http://schemas.microsoft.com/office/drawing/2014/main" id="{9BA6FA89-CCD8-4CC0-954F-FBBFA59737E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Freeform 69">
                  <a:extLst>
                    <a:ext uri="{FF2B5EF4-FFF2-40B4-BE49-F238E27FC236}">
                      <a16:creationId xmlns:a16="http://schemas.microsoft.com/office/drawing/2014/main" id="{73005E59-2B44-4A62-A8F1-504FB17060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" name="Line 70">
                  <a:extLst>
                    <a:ext uri="{FF2B5EF4-FFF2-40B4-BE49-F238E27FC236}">
                      <a16:creationId xmlns:a16="http://schemas.microsoft.com/office/drawing/2014/main" id="{C9AB3E16-8B92-47B2-BA2E-02935767A80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14" name="Picture 3" descr="View of earth from space">
            <a:extLst>
              <a:ext uri="{FF2B5EF4-FFF2-40B4-BE49-F238E27FC236}">
                <a16:creationId xmlns:a16="http://schemas.microsoft.com/office/drawing/2014/main" id="{4CD5E361-501A-52E5-A45D-ECBDD272A2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0" r="22630"/>
          <a:stretch/>
        </p:blipFill>
        <p:spPr>
          <a:xfrm>
            <a:off x="9110370" y="3685420"/>
            <a:ext cx="2632579" cy="2632579"/>
          </a:xfrm>
          <a:custGeom>
            <a:avLst/>
            <a:gdLst/>
            <a:ahLst/>
            <a:cxnLst/>
            <a:rect l="l" t="t" r="r" b="b"/>
            <a:pathLst>
              <a:path w="5778000" h="5778000">
                <a:moveTo>
                  <a:pt x="2889000" y="0"/>
                </a:moveTo>
                <a:cubicBezTo>
                  <a:pt x="4484551" y="0"/>
                  <a:pt x="5778000" y="1293449"/>
                  <a:pt x="5778000" y="2889000"/>
                </a:cubicBezTo>
                <a:cubicBezTo>
                  <a:pt x="5778000" y="4484551"/>
                  <a:pt x="4484551" y="5778000"/>
                  <a:pt x="2889000" y="5778000"/>
                </a:cubicBezTo>
                <a:cubicBezTo>
                  <a:pt x="1293449" y="5778000"/>
                  <a:pt x="0" y="4484551"/>
                  <a:pt x="0" y="2889000"/>
                </a:cubicBezTo>
                <a:cubicBezTo>
                  <a:pt x="0" y="1293449"/>
                  <a:pt x="1293449" y="0"/>
                  <a:pt x="288900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728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C3C9EC-A0DC-AF4D-AD31-804315697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840" y="328888"/>
            <a:ext cx="10400240" cy="2226688"/>
          </a:xfrm>
        </p:spPr>
        <p:txBody>
          <a:bodyPr>
            <a:normAutofit/>
          </a:bodyPr>
          <a:lstStyle/>
          <a:p>
            <a:r>
              <a:rPr lang="en-US" dirty="0"/>
              <a:t>Civilian Climate Corps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52CA98-AC50-3A47-AB69-C7BE8C109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5493" y="2996188"/>
            <a:ext cx="4075200" cy="2069568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0F37AA1-A09B-4E28-987B-38E5060E1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874D018-FDBA-4AD4-8C74-17D41F4FB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B43F5C4-EF74-49F4-97CB-97938DDC2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B74E0761-A6EC-4896-A2D4-97A0AF0AA0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46" name="Freeform 68">
                  <a:extLst>
                    <a:ext uri="{FF2B5EF4-FFF2-40B4-BE49-F238E27FC236}">
                      <a16:creationId xmlns:a16="http://schemas.microsoft.com/office/drawing/2014/main" id="{E02DDA0C-BC2F-4EA7-B34E-E0A38B82BA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69">
                  <a:extLst>
                    <a:ext uri="{FF2B5EF4-FFF2-40B4-BE49-F238E27FC236}">
                      <a16:creationId xmlns:a16="http://schemas.microsoft.com/office/drawing/2014/main" id="{CF13B05D-4163-4B4E-A2D2-FA7ED946823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Line 70">
                  <a:extLst>
                    <a:ext uri="{FF2B5EF4-FFF2-40B4-BE49-F238E27FC236}">
                      <a16:creationId xmlns:a16="http://schemas.microsoft.com/office/drawing/2014/main" id="{6D222543-B140-45C1-A731-C56E6B3A17C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21D25868-4B38-41A5-8DA7-BB01E85342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43" name="Freeform 68">
                  <a:extLst>
                    <a:ext uri="{FF2B5EF4-FFF2-40B4-BE49-F238E27FC236}">
                      <a16:creationId xmlns:a16="http://schemas.microsoft.com/office/drawing/2014/main" id="{9BA6FA89-CCD8-4CC0-954F-FBBFA59737E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Freeform 69">
                  <a:extLst>
                    <a:ext uri="{FF2B5EF4-FFF2-40B4-BE49-F238E27FC236}">
                      <a16:creationId xmlns:a16="http://schemas.microsoft.com/office/drawing/2014/main" id="{73005E59-2B44-4A62-A8F1-504FB17060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" name="Line 70">
                  <a:extLst>
                    <a:ext uri="{FF2B5EF4-FFF2-40B4-BE49-F238E27FC236}">
                      <a16:creationId xmlns:a16="http://schemas.microsoft.com/office/drawing/2014/main" id="{C9AB3E16-8B92-47B2-BA2E-02935767A80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14" name="Picture 3" descr="View of earth from space">
            <a:extLst>
              <a:ext uri="{FF2B5EF4-FFF2-40B4-BE49-F238E27FC236}">
                <a16:creationId xmlns:a16="http://schemas.microsoft.com/office/drawing/2014/main" id="{4CD5E361-501A-52E5-A45D-ECBDD272A2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0" r="22630"/>
          <a:stretch/>
        </p:blipFill>
        <p:spPr>
          <a:xfrm>
            <a:off x="9110370" y="3685420"/>
            <a:ext cx="2632579" cy="2632579"/>
          </a:xfrm>
          <a:custGeom>
            <a:avLst/>
            <a:gdLst/>
            <a:ahLst/>
            <a:cxnLst/>
            <a:rect l="l" t="t" r="r" b="b"/>
            <a:pathLst>
              <a:path w="5778000" h="5778000">
                <a:moveTo>
                  <a:pt x="2889000" y="0"/>
                </a:moveTo>
                <a:cubicBezTo>
                  <a:pt x="4484551" y="0"/>
                  <a:pt x="5778000" y="1293449"/>
                  <a:pt x="5778000" y="2889000"/>
                </a:cubicBezTo>
                <a:cubicBezTo>
                  <a:pt x="5778000" y="4484551"/>
                  <a:pt x="4484551" y="5778000"/>
                  <a:pt x="2889000" y="5778000"/>
                </a:cubicBezTo>
                <a:cubicBezTo>
                  <a:pt x="1293449" y="5778000"/>
                  <a:pt x="0" y="4484551"/>
                  <a:pt x="0" y="2889000"/>
                </a:cubicBezTo>
                <a:cubicBezTo>
                  <a:pt x="0" y="1293449"/>
                  <a:pt x="1293449" y="0"/>
                  <a:pt x="288900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7638493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AnalogousFromDarkSeedRightStep">
      <a:dk1>
        <a:srgbClr val="000000"/>
      </a:dk1>
      <a:lt1>
        <a:srgbClr val="FFFFFF"/>
      </a:lt1>
      <a:dk2>
        <a:srgbClr val="1D2733"/>
      </a:dk2>
      <a:lt2>
        <a:srgbClr val="E8E2E4"/>
      </a:lt2>
      <a:accent1>
        <a:srgbClr val="46B388"/>
      </a:accent1>
      <a:accent2>
        <a:srgbClr val="3BAFB1"/>
      </a:accent2>
      <a:accent3>
        <a:srgbClr val="4D90C3"/>
      </a:accent3>
      <a:accent4>
        <a:srgbClr val="3B4CB1"/>
      </a:accent4>
      <a:accent5>
        <a:srgbClr val="6D4DC3"/>
      </a:accent5>
      <a:accent6>
        <a:srgbClr val="8C3BB1"/>
      </a:accent6>
      <a:hlink>
        <a:srgbClr val="7E882D"/>
      </a:hlink>
      <a:folHlink>
        <a:srgbClr val="7F7F7F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44</Words>
  <Application>Microsoft Macintosh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Next LT Pro</vt:lpstr>
      <vt:lpstr>Goudy Old Style</vt:lpstr>
      <vt:lpstr>Wingdings</vt:lpstr>
      <vt:lpstr>FrostyVTI</vt:lpstr>
      <vt:lpstr>Community, Climate, and Communication: A GREAT Combination</vt:lpstr>
      <vt:lpstr>PowerPoint Presentation</vt:lpstr>
      <vt:lpstr>PowerPoint Presentation</vt:lpstr>
      <vt:lpstr>“There’s no learning in the comfort zone, and there’s no comfort in the learning zone.”</vt:lpstr>
      <vt:lpstr>Civilian Climate Corps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Community, Climate and Communication: A GREAT Combination</dc:title>
  <dc:creator>Diane Stanitski</dc:creator>
  <cp:lastModifiedBy>Diane Stanitski</cp:lastModifiedBy>
  <cp:revision>2</cp:revision>
  <dcterms:created xsi:type="dcterms:W3CDTF">2022-03-31T03:17:19Z</dcterms:created>
  <dcterms:modified xsi:type="dcterms:W3CDTF">2022-04-01T00:17:26Z</dcterms:modified>
</cp:coreProperties>
</file>